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3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2" r:id="rId16"/>
    <p:sldId id="28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23874-7499-43EA-96B4-00F4CAEBE563}" v="4" dt="2021-11-09T02:10:25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55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r Sami Alabdulwahab" userId="624b419d6538f54b" providerId="LiveId" clId="{B3F23874-7499-43EA-96B4-00F4CAEBE563}"/>
    <pc:docChg chg="custSel modSld">
      <pc:chgData name="Abrar Sami Alabdulwahab" userId="624b419d6538f54b" providerId="LiveId" clId="{B3F23874-7499-43EA-96B4-00F4CAEBE563}" dt="2021-11-09T02:10:25.895" v="15"/>
      <pc:docMkLst>
        <pc:docMk/>
      </pc:docMkLst>
      <pc:sldChg chg="addSp delSp modSp mod delAnim modAnim">
        <pc:chgData name="Abrar Sami Alabdulwahab" userId="624b419d6538f54b" providerId="LiveId" clId="{B3F23874-7499-43EA-96B4-00F4CAEBE563}" dt="2021-11-09T02:09:43.668" v="10"/>
        <pc:sldMkLst>
          <pc:docMk/>
          <pc:sldMk cId="1417359291" sldId="272"/>
        </pc:sldMkLst>
        <pc:picChg chg="add mod">
          <ac:chgData name="Abrar Sami Alabdulwahab" userId="624b419d6538f54b" providerId="LiveId" clId="{B3F23874-7499-43EA-96B4-00F4CAEBE563}" dt="2021-11-09T02:09:10.222" v="5" actId="1076"/>
          <ac:picMkLst>
            <pc:docMk/>
            <pc:sldMk cId="1417359291" sldId="272"/>
            <ac:picMk id="3" creationId="{B2298148-4435-467A-8C0D-ED9C96FCA83D}"/>
          </ac:picMkLst>
        </pc:picChg>
        <pc:picChg chg="del">
          <ac:chgData name="Abrar Sami Alabdulwahab" userId="624b419d6538f54b" providerId="LiveId" clId="{B3F23874-7499-43EA-96B4-00F4CAEBE563}" dt="2021-11-09T02:08:33.440" v="0" actId="478"/>
          <ac:picMkLst>
            <pc:docMk/>
            <pc:sldMk cId="1417359291" sldId="272"/>
            <ac:picMk id="4" creationId="{74B52999-B96C-4201-813B-6E0EDFBF5EC0}"/>
          </ac:picMkLst>
        </pc:picChg>
        <pc:picChg chg="add mod">
          <ac:chgData name="Abrar Sami Alabdulwahab" userId="624b419d6538f54b" providerId="LiveId" clId="{B3F23874-7499-43EA-96B4-00F4CAEBE563}" dt="2021-11-09T02:09:12.879" v="6" actId="1076"/>
          <ac:picMkLst>
            <pc:docMk/>
            <pc:sldMk cId="1417359291" sldId="272"/>
            <ac:picMk id="7" creationId="{BF2CECBF-07B6-4684-9A7E-49C593D55581}"/>
          </ac:picMkLst>
        </pc:picChg>
        <pc:picChg chg="add mod">
          <ac:chgData name="Abrar Sami Alabdulwahab" userId="624b419d6538f54b" providerId="LiveId" clId="{B3F23874-7499-43EA-96B4-00F4CAEBE563}" dt="2021-11-09T02:09:40.916" v="9" actId="1076"/>
          <ac:picMkLst>
            <pc:docMk/>
            <pc:sldMk cId="1417359291" sldId="272"/>
            <ac:picMk id="9" creationId="{4DC5B623-6464-4562-B2E5-EA07C49AD6C0}"/>
          </ac:picMkLst>
        </pc:picChg>
      </pc:sldChg>
      <pc:sldChg chg="addSp delSp modSp mod delAnim modAnim">
        <pc:chgData name="Abrar Sami Alabdulwahab" userId="624b419d6538f54b" providerId="LiveId" clId="{B3F23874-7499-43EA-96B4-00F4CAEBE563}" dt="2021-11-09T02:10:25.895" v="15"/>
        <pc:sldMkLst>
          <pc:docMk/>
          <pc:sldMk cId="679082208" sldId="274"/>
        </pc:sldMkLst>
        <pc:picChg chg="add mod">
          <ac:chgData name="Abrar Sami Alabdulwahab" userId="624b419d6538f54b" providerId="LiveId" clId="{B3F23874-7499-43EA-96B4-00F4CAEBE563}" dt="2021-11-09T02:10:23.409" v="14" actId="1076"/>
          <ac:picMkLst>
            <pc:docMk/>
            <pc:sldMk cId="679082208" sldId="274"/>
            <ac:picMk id="3" creationId="{28761C47-EBF2-4F92-93C6-4B03AC586DB6}"/>
          </ac:picMkLst>
        </pc:picChg>
        <pc:picChg chg="del">
          <ac:chgData name="Abrar Sami Alabdulwahab" userId="624b419d6538f54b" providerId="LiveId" clId="{B3F23874-7499-43EA-96B4-00F4CAEBE563}" dt="2021-11-09T02:10:14.412" v="11" actId="478"/>
          <ac:picMkLst>
            <pc:docMk/>
            <pc:sldMk cId="679082208" sldId="274"/>
            <ac:picMk id="6" creationId="{E6A41D16-7DC0-47AA-92C4-C011BBE8A9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5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2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9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3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5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9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4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6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8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5A725-BBB9-494D-8DE6-E297AF72FA01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DD4EE-1810-47A7-A6BC-05212168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B29E-ED12-45F4-B553-E779D8E5B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AD2AC-457D-4BB5-9F4D-917A347CC6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Abrar Alabdulwahab 201939090</a:t>
            </a:r>
          </a:p>
        </p:txBody>
      </p:sp>
    </p:spTree>
    <p:extLst>
      <p:ext uri="{BB962C8B-B14F-4D97-AF65-F5344CB8AC3E}">
        <p14:creationId xmlns:p14="http://schemas.microsoft.com/office/powerpoint/2010/main" val="181398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5B1177-AB11-4D8A-ACA4-2B066B941291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EBF42-CA90-43C1-8511-9E6B54029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58"/>
            <a:ext cx="9144000" cy="5434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12231-396C-40D2-ABBB-FC3FDDB3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13358"/>
            <a:ext cx="9144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5B1177-AB11-4D8A-ACA4-2B066B941291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BF2CD7-A51E-4159-B8F2-72269AB6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952"/>
            <a:ext cx="9144000" cy="54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1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5B1177-AB11-4D8A-ACA4-2B066B941291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8473A-1D81-4D49-A455-B8720BBD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352"/>
            <a:ext cx="9144000" cy="54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8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4C29E-5AEF-42E7-90A2-4B311E64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87"/>
            <a:ext cx="9144000" cy="5422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23A1A5-2C91-47C0-807B-B76474387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320"/>
            <a:ext cx="9144000" cy="54229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7D98AA-0C2C-4492-987F-98BFF505E70D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Mood </a:t>
            </a:r>
          </a:p>
        </p:txBody>
      </p:sp>
    </p:spTree>
    <p:extLst>
      <p:ext uri="{BB962C8B-B14F-4D97-AF65-F5344CB8AC3E}">
        <p14:creationId xmlns:p14="http://schemas.microsoft.com/office/powerpoint/2010/main" val="409236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06B47-DBFF-4EC3-AFD2-D46D097A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655"/>
            <a:ext cx="9144000" cy="185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E914E-6F9C-43CC-A241-BF1475FE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0053"/>
            <a:ext cx="9144000" cy="1546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D8CFF-F8E8-473F-8175-9A10B5450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86"/>
          <a:stretch/>
        </p:blipFill>
        <p:spPr>
          <a:xfrm>
            <a:off x="0" y="4778343"/>
            <a:ext cx="9144000" cy="18580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79AB6B-4AE1-4807-A6D2-A8F18CB2B3DA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 </a:t>
            </a:r>
          </a:p>
        </p:txBody>
      </p:sp>
    </p:spTree>
    <p:extLst>
      <p:ext uri="{BB962C8B-B14F-4D97-AF65-F5344CB8AC3E}">
        <p14:creationId xmlns:p14="http://schemas.microsoft.com/office/powerpoint/2010/main" val="31614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162BBE-F112-4CAF-9110-3368C9A6CE18}"/>
              </a:ext>
            </a:extLst>
          </p:cNvPr>
          <p:cNvSpPr/>
          <p:nvPr/>
        </p:nvSpPr>
        <p:spPr>
          <a:xfrm>
            <a:off x="768350" y="2619224"/>
            <a:ext cx="7607299" cy="161955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My code.</a:t>
            </a:r>
          </a:p>
        </p:txBody>
      </p:sp>
    </p:spTree>
    <p:extLst>
      <p:ext uri="{BB962C8B-B14F-4D97-AF65-F5344CB8AC3E}">
        <p14:creationId xmlns:p14="http://schemas.microsoft.com/office/powerpoint/2010/main" val="162396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35D1B-DC4E-4846-9DD1-583F44E41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You~</a:t>
            </a:r>
          </a:p>
        </p:txBody>
      </p:sp>
    </p:spTree>
    <p:extLst>
      <p:ext uri="{BB962C8B-B14F-4D97-AF65-F5344CB8AC3E}">
        <p14:creationId xmlns:p14="http://schemas.microsoft.com/office/powerpoint/2010/main" val="339452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9B88D6-79F9-47C4-9C1B-8C3FCFB3AED0}"/>
              </a:ext>
            </a:extLst>
          </p:cNvPr>
          <p:cNvSpPr/>
          <p:nvPr/>
        </p:nvSpPr>
        <p:spPr>
          <a:xfrm>
            <a:off x="745715" y="2570910"/>
            <a:ext cx="3359425" cy="161955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My  website.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62BBE-F112-4CAF-9110-3368C9A6CE18}"/>
              </a:ext>
            </a:extLst>
          </p:cNvPr>
          <p:cNvSpPr/>
          <p:nvPr/>
        </p:nvSpPr>
        <p:spPr>
          <a:xfrm>
            <a:off x="4980332" y="2570910"/>
            <a:ext cx="3359425" cy="161955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My code.</a:t>
            </a:r>
          </a:p>
        </p:txBody>
      </p:sp>
    </p:spTree>
    <p:extLst>
      <p:ext uri="{BB962C8B-B14F-4D97-AF65-F5344CB8AC3E}">
        <p14:creationId xmlns:p14="http://schemas.microsoft.com/office/powerpoint/2010/main" val="102084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162BBE-F112-4CAF-9110-3368C9A6CE18}"/>
              </a:ext>
            </a:extLst>
          </p:cNvPr>
          <p:cNvSpPr/>
          <p:nvPr/>
        </p:nvSpPr>
        <p:spPr>
          <a:xfrm>
            <a:off x="768350" y="2619224"/>
            <a:ext cx="7607299" cy="161955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My website.</a:t>
            </a:r>
          </a:p>
        </p:txBody>
      </p:sp>
    </p:spTree>
    <p:extLst>
      <p:ext uri="{BB962C8B-B14F-4D97-AF65-F5344CB8AC3E}">
        <p14:creationId xmlns:p14="http://schemas.microsoft.com/office/powerpoint/2010/main" val="91495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8A59CCC-7638-408F-B071-C89525E6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82948"/>
            <a:ext cx="9144000" cy="5509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3003565-CAA4-432D-B8FB-A1B4784F0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947"/>
            <a:ext cx="9144000" cy="5509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B1177-AB11-4D8A-ACA4-2B066B941291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40432B2-29CA-4787-86ED-3DF6A7BCA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2946"/>
            <a:ext cx="9144000" cy="5486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D15CD3-4FE1-4FDD-8022-1E1160AEC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2946"/>
            <a:ext cx="9144000" cy="54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5B1177-AB11-4D8A-ACA4-2B066B941291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Signup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ED0E9-1091-45AC-8554-7C2F4878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267"/>
            <a:ext cx="9144000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5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AACB81-1F0A-44BA-92C1-3423A859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915"/>
            <a:ext cx="9144000" cy="546201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B1177-AB11-4D8A-ACA4-2B066B941291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98148-4435-467A-8C0D-ED9C96FC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443"/>
            <a:ext cx="9144000" cy="5428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CECBF-07B6-4684-9A7E-49C593D55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93915"/>
            <a:ext cx="9144000" cy="5443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5B623-6464-4562-B2E5-EA07C49AD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5251"/>
            <a:ext cx="9144000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D60762-83BA-426D-B9DA-4AC6496F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727"/>
            <a:ext cx="9144000" cy="54284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B1177-AB11-4D8A-ACA4-2B066B941291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C850C-2F07-4EB4-8FE7-24572F8D8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439"/>
            <a:ext cx="9144000" cy="54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5B1177-AB11-4D8A-ACA4-2B066B941291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Gallery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3F8D0-A6DA-437A-BED1-E8A17AC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55541"/>
            <a:ext cx="9144000" cy="5446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761C47-EBF2-4F92-93C6-4B03AC58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782"/>
            <a:ext cx="9144000" cy="5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8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5B1177-AB11-4D8A-ACA4-2B066B941291}"/>
              </a:ext>
            </a:extLst>
          </p:cNvPr>
          <p:cNvSpPr/>
          <p:nvPr/>
        </p:nvSpPr>
        <p:spPr>
          <a:xfrm>
            <a:off x="1397484" y="109181"/>
            <a:ext cx="6349031" cy="76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625FC-4B66-452F-BEA2-33B49DFF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588"/>
            <a:ext cx="9144000" cy="544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E35E1-940A-4F0E-8F7B-E9FCF682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62016"/>
            <a:ext cx="9144000" cy="54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0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32</Words>
  <Application>Microsoft Office PowerPoint</Application>
  <PresentationFormat>On-screen Show (4:3)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Website</dc:title>
  <dc:creator>Abrar Sami Alabdulwahab</dc:creator>
  <cp:lastModifiedBy>Abrar Sami Alabdulwahab</cp:lastModifiedBy>
  <cp:revision>1</cp:revision>
  <dcterms:created xsi:type="dcterms:W3CDTF">2021-11-08T01:20:06Z</dcterms:created>
  <dcterms:modified xsi:type="dcterms:W3CDTF">2021-11-09T02:10:27Z</dcterms:modified>
</cp:coreProperties>
</file>